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72" r:id="rId5"/>
    <p:sldId id="273" r:id="rId6"/>
    <p:sldId id="260" r:id="rId7"/>
    <p:sldId id="262" r:id="rId8"/>
    <p:sldId id="274" r:id="rId9"/>
    <p:sldId id="275" r:id="rId10"/>
    <p:sldId id="276" r:id="rId11"/>
    <p:sldId id="277" r:id="rId12"/>
    <p:sldId id="26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EC60"/>
    <a:srgbClr val="F6C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56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088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6433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685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1801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122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585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108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822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1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110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109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BA339-396E-4E25-9A7A-C39072C9B782}" type="datetimeFigureOut">
              <a:rPr lang="es-MX" smtClean="0"/>
              <a:t>22/12/2016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DD658-1E59-498A-8946-9A3DF9FD76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227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>
                <a:solidFill>
                  <a:schemeClr val="tx2"/>
                </a:solidFill>
              </a:rPr>
              <a:t>NOTAS IMPORTANTES:</a:t>
            </a:r>
          </a:p>
          <a:p>
            <a:r>
              <a:rPr lang="es-MX" dirty="0" smtClean="0">
                <a:solidFill>
                  <a:schemeClr val="tx2"/>
                </a:solidFill>
              </a:rPr>
              <a:t>RESPETAR LA FUENTE ENVIADA EN TODAS LAS SECCIONES</a:t>
            </a:r>
          </a:p>
          <a:p>
            <a:r>
              <a:rPr lang="es-MX" dirty="0" smtClean="0">
                <a:solidFill>
                  <a:schemeClr val="tx2"/>
                </a:solidFill>
              </a:rPr>
              <a:t>TODOS LOS TEXTOS DE LOS MENUS CENTRADOS TANTO VERTICAL COMO HORIZONTAL</a:t>
            </a:r>
          </a:p>
          <a:p>
            <a:r>
              <a:rPr lang="es-MX" dirty="0" smtClean="0">
                <a:solidFill>
                  <a:schemeClr val="accent2"/>
                </a:solidFill>
              </a:rPr>
              <a:t>LES ENVIAREMOS 3 SECCIONES QUE CAMBIARON DE NOMBRE</a:t>
            </a:r>
            <a:endParaRPr lang="es-MX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027" r="50189"/>
          <a:stretch/>
        </p:blipFill>
        <p:spPr>
          <a:xfrm>
            <a:off x="0" y="73065"/>
            <a:ext cx="11916697" cy="6012302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2452914" y="4354286"/>
            <a:ext cx="1306286" cy="2046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464385" y="6306234"/>
            <a:ext cx="922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COLOCAR UN BOTÓN DE REGRESAR PUES CUANDO ABRES LA POLÍTICA NO HAY COMO REGRESAR</a:t>
            </a:r>
            <a:endParaRPr lang="es-MX" sz="14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6929927" y="6530851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63" t="15793" r="50415" b="-495"/>
          <a:stretch/>
        </p:blipFill>
        <p:spPr>
          <a:xfrm>
            <a:off x="235976" y="95223"/>
            <a:ext cx="11832762" cy="5997800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2452914" y="3933371"/>
            <a:ext cx="2946400" cy="2467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2464385" y="6306234"/>
            <a:ext cx="92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REDUCIR EL TAMAÑO DE LA FUENTE Y BOTONES AJUSTANDO AL TAMAÑO DE LOS TEXTOS DE ARRIBA. COLARLO MEJOR A DOS COLUMNAS PARA APROVECHAR EL ESPACIO DE LATERALES</a:t>
            </a:r>
            <a:endParaRPr lang="es-MX" sz="14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3635052" y="5907874"/>
            <a:ext cx="3981199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 QUEDÓ MUY BIEN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1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794" r="50642"/>
          <a:stretch/>
        </p:blipFill>
        <p:spPr>
          <a:xfrm>
            <a:off x="519705" y="488760"/>
            <a:ext cx="11102024" cy="560173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7199087" y="5486400"/>
            <a:ext cx="203199" cy="856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49942" y="6211669"/>
            <a:ext cx="725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BAJAR A LA PARTE BLANCA LAS FOTOS MINIATURAS, PUES ESTORBAN EN LA LECTURA</a:t>
            </a:r>
            <a:endParaRPr lang="es-MX" sz="14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6752127" y="621030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0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764" r="51048"/>
          <a:stretch/>
        </p:blipFill>
        <p:spPr>
          <a:xfrm>
            <a:off x="231608" y="36430"/>
            <a:ext cx="11786483" cy="5998536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7492621" y="2620371"/>
            <a:ext cx="791570" cy="3745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ESTANDARIZAR ENCABEZADOS, FUENTE Y TAMAÑO COMO EL RESTO DE LAS SECCIONES</a:t>
            </a:r>
            <a:endParaRPr lang="es-MX" sz="1400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4872251" y="2620371"/>
            <a:ext cx="2511188" cy="3745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V="1">
            <a:off x="7492621" y="2466483"/>
            <a:ext cx="3558429" cy="3899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/>
          <p:cNvSpPr/>
          <p:nvPr/>
        </p:nvSpPr>
        <p:spPr>
          <a:xfrm>
            <a:off x="7492621" y="6015154"/>
            <a:ext cx="4000879" cy="831881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ESTÁ CAMBIADO A NEGRO Y CON LA TIPOGRAFÍA, PERO NO ALINEADO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11" r="49736"/>
          <a:stretch/>
        </p:blipFill>
        <p:spPr>
          <a:xfrm>
            <a:off x="927613" y="347816"/>
            <a:ext cx="10989083" cy="546950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27614" y="6188854"/>
            <a:ext cx="725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REDUCIR Y ESTANDARIZAR TODOS LOS ICONOS DE LAS VACANTES EN UN 50% (INCLUYE LEER MÁS)</a:t>
            </a:r>
            <a:endParaRPr lang="es-MX" sz="1400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5978769" y="5498123"/>
            <a:ext cx="468923" cy="7854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 flipV="1">
            <a:off x="3458309" y="5404339"/>
            <a:ext cx="3774829" cy="656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233138" y="5816340"/>
            <a:ext cx="495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AGREGAR BOTONES DE DOS PLAZAS MÁS: CULIACÁN Y AGUASCALIENTES</a:t>
            </a:r>
            <a:endParaRPr lang="es-MX" sz="1400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3251939" y="6511358"/>
            <a:ext cx="3981199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8673589" y="6077950"/>
            <a:ext cx="3137411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7442201" y="6551823"/>
            <a:ext cx="4271296" cy="399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AGREGAR LA SUCURSAL DE GDL. OLVIDAMOS DECIRLES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027" r="50529"/>
          <a:stretch/>
        </p:blipFill>
        <p:spPr>
          <a:xfrm>
            <a:off x="282063" y="318319"/>
            <a:ext cx="10749731" cy="546081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PONER IMAGEN Y ESTABDARIZAR A UN TAMAÑO MODERADO COMO UN 75%</a:t>
            </a:r>
            <a:endParaRPr lang="es-MX" sz="1400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2685143" y="3454401"/>
            <a:ext cx="3120572" cy="2734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7233139" y="2989943"/>
            <a:ext cx="2143090" cy="307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233138" y="5816340"/>
            <a:ext cx="4958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ESTANDARIZAR FUENTES Y TAMAÑO DE LA LETRA SEGÚN LES ENVIAMOS. </a:t>
            </a:r>
            <a:endParaRPr lang="es-MX" sz="1400" dirty="0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8304684" y="1023258"/>
            <a:ext cx="2498969" cy="7256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8940800" y="1166250"/>
            <a:ext cx="186285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8940800" y="1314359"/>
            <a:ext cx="2641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REDUCIR LA COLUMNA UN 20%</a:t>
            </a:r>
            <a:endParaRPr lang="es-MX" sz="1400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6812250" y="169061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3551727" y="5816340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7143260" y="6288247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2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r="50685" b="655"/>
          <a:stretch/>
        </p:blipFill>
        <p:spPr>
          <a:xfrm>
            <a:off x="131670" y="70670"/>
            <a:ext cx="9926730" cy="591430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AGREGAR ARCHIVO ANEXO .DOC QUE LES ENVIÉ CON EL DESCRIPTIVO</a:t>
            </a:r>
            <a:endParaRPr lang="es-MX" sz="1400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3378200" y="3632200"/>
            <a:ext cx="4413738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13" idx="1"/>
          </p:cNvCxnSpPr>
          <p:nvPr/>
        </p:nvCxnSpPr>
        <p:spPr>
          <a:xfrm flipH="1" flipV="1">
            <a:off x="4140201" y="5257802"/>
            <a:ext cx="3651737" cy="11723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791938" y="6060831"/>
            <a:ext cx="4400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CAMBIAR NOMBRE DE BOTÓN A: APLICAR A LA VACANTE. CUIDAR LA FUENTE DEL INTRANET, TODA ESTANDARIZADA. DEBERÁ LIGARSE A UN CORREO DE RH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642469" y="3428319"/>
            <a:ext cx="294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QUITAR LO DE DEJA COMENTARIO</a:t>
            </a:r>
            <a:endParaRPr lang="es-MX" sz="14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7791938" y="4436798"/>
            <a:ext cx="294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QUITAR LO DE DEJA COMENTARIO</a:t>
            </a:r>
            <a:endParaRPr lang="es-MX" sz="1400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3619500" y="3428320"/>
            <a:ext cx="936686" cy="27605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redondeado 10"/>
          <p:cNvSpPr/>
          <p:nvPr/>
        </p:nvSpPr>
        <p:spPr>
          <a:xfrm>
            <a:off x="6615841" y="562470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6562877" y="372108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5966069" y="4735660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022437" y="653328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51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50642" b="28633"/>
          <a:stretch/>
        </p:blipFill>
        <p:spPr>
          <a:xfrm>
            <a:off x="0" y="-89841"/>
            <a:ext cx="12192000" cy="521372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85325" y="5212626"/>
            <a:ext cx="7257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rgbClr val="7030A0"/>
                </a:solidFill>
              </a:rPr>
              <a:t>Dentro</a:t>
            </a:r>
            <a:r>
              <a:rPr lang="es-MX" sz="1400" dirty="0" smtClean="0"/>
              <a:t> DE </a:t>
            </a:r>
            <a:r>
              <a:rPr lang="es-MX" sz="1400" dirty="0" smtClean="0"/>
              <a:t>LA SECCION DE VACANTES AGREGAR OTRA SECCIÓN LLAMADA:</a:t>
            </a:r>
          </a:p>
          <a:p>
            <a:r>
              <a:rPr lang="es-MX" sz="1400" dirty="0" smtClean="0"/>
              <a:t>1.- CURSOS: (SECCIONADOS POR:  INSTITUCIONALES, TÉCNICOS,  DESARROLLO HUMANO) </a:t>
            </a:r>
          </a:p>
          <a:p>
            <a:endParaRPr lang="es-MX" sz="1400" dirty="0"/>
          </a:p>
          <a:p>
            <a:r>
              <a:rPr lang="es-MX" sz="1400" dirty="0" smtClean="0"/>
              <a:t>*QUE EN CADA SECCIONE SE PUEDAN SUBIR LOS ARCHIVOS CON EL CURSO EN PDF, PPT, JPG O WORD. (QUE SOLO SE PUEDA VER EN LÍNEA Y NO DESCARGAR POR SEGURIDAD)</a:t>
            </a:r>
          </a:p>
          <a:p>
            <a:r>
              <a:rPr lang="es-MX" sz="1400" dirty="0" smtClean="0"/>
              <a:t> </a:t>
            </a:r>
            <a:endParaRPr lang="es-MX" sz="1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5486400" y="4526675"/>
            <a:ext cx="348615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dirty="0" smtClean="0"/>
              <a:t>DHC (ENVIAMOS IMAGEN)</a:t>
            </a:r>
            <a:endParaRPr lang="es-MX" sz="24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4105400" y="4082829"/>
            <a:ext cx="3981199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7454737" y="5905123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027" r="51096"/>
          <a:stretch/>
        </p:blipFill>
        <p:spPr>
          <a:xfrm>
            <a:off x="385325" y="318319"/>
            <a:ext cx="11206907" cy="57590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85325" y="6228626"/>
            <a:ext cx="49849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QUE SOLO SALGA UN CUADRITO CON LOS SIGUIENTES DATOS. Quitar lo de comentario</a:t>
            </a:r>
          </a:p>
          <a:p>
            <a:r>
              <a:rPr lang="es-MX" sz="1400" dirty="0" smtClean="0"/>
              <a:t> </a:t>
            </a:r>
            <a:endParaRPr lang="es-MX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910286" y="3410858"/>
            <a:ext cx="2670628" cy="17543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Propietario</a:t>
            </a:r>
          </a:p>
          <a:p>
            <a:r>
              <a:rPr lang="es-MX" dirty="0" smtClean="0"/>
              <a:t>Ubicación del art</a:t>
            </a:r>
          </a:p>
          <a:p>
            <a:r>
              <a:rPr lang="es-MX" dirty="0" smtClean="0"/>
              <a:t>Precio</a:t>
            </a:r>
          </a:p>
          <a:p>
            <a:r>
              <a:rPr lang="es-MX" dirty="0" smtClean="0"/>
              <a:t>Breve Descripción ( restringir 200 caracteres)</a:t>
            </a:r>
          </a:p>
          <a:p>
            <a:endParaRPr lang="es-MX" dirty="0"/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949371" y="4151086"/>
            <a:ext cx="2960915" cy="2235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4847771" y="3933371"/>
            <a:ext cx="391886" cy="2143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456890" y="3549357"/>
            <a:ext cx="498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Poner botón de comprar para que le llegue un mensaje</a:t>
            </a:r>
            <a:endParaRPr lang="es-MX" sz="1400" dirty="0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8389257" y="583754"/>
            <a:ext cx="787819" cy="1653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7905223" y="2237076"/>
            <a:ext cx="2980491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Estandarizar al igual que en la secciones anteriores en dónde apareció esto ya</a:t>
            </a:r>
            <a:endParaRPr lang="es-MX" sz="14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6429828" y="6035420"/>
            <a:ext cx="4984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/>
              <a:t>Falta botón de regresar. Si van a poner muchos botones de regresar en las secciones dónde se los hemos pedido por favor que quede estandarizado</a:t>
            </a:r>
          </a:p>
          <a:p>
            <a:r>
              <a:rPr lang="es-MX" sz="1400" b="1" dirty="0" smtClean="0"/>
              <a:t> </a:t>
            </a:r>
            <a:endParaRPr lang="es-MX" sz="1400" b="1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6069343" y="2814121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188037" y="4965446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6299199" y="5684186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2303615" y="6537556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-74" t="15347" r="50102" b="-1150"/>
          <a:stretch/>
        </p:blipFill>
        <p:spPr>
          <a:xfrm>
            <a:off x="385325" y="254410"/>
            <a:ext cx="11029464" cy="5600994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4762501" y="3516718"/>
            <a:ext cx="561974" cy="2075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996325" y="3208941"/>
            <a:ext cx="498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´poner barra buscadora en cada botón</a:t>
            </a:r>
            <a:endParaRPr lang="es-MX" sz="1400" dirty="0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8389257" y="583754"/>
            <a:ext cx="787819" cy="1653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6057900" y="3362829"/>
            <a:ext cx="2447925" cy="257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6057900" y="3439774"/>
            <a:ext cx="1223962" cy="180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H="1">
            <a:off x="5981700" y="3478246"/>
            <a:ext cx="76200" cy="142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redondeado 8"/>
          <p:cNvSpPr/>
          <p:nvPr/>
        </p:nvSpPr>
        <p:spPr>
          <a:xfrm>
            <a:off x="3822537" y="4086846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 =(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54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4742" r="49707"/>
          <a:stretch/>
        </p:blipFill>
        <p:spPr>
          <a:xfrm>
            <a:off x="41729" y="97979"/>
            <a:ext cx="11489301" cy="5760431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2017486" y="4786303"/>
            <a:ext cx="595087" cy="1425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108857" y="2767180"/>
            <a:ext cx="381725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MX" dirty="0" smtClean="0"/>
              <a:t>GIF ANIMADO SEGUNDOS DE FONDO </a:t>
            </a:r>
          </a:p>
          <a:p>
            <a:r>
              <a:rPr lang="es-MX" dirty="0" smtClean="0"/>
              <a:t>* NOSOTROS LO ENVIAMOS</a:t>
            </a:r>
            <a:endParaRPr lang="es-MX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7590971" y="1669143"/>
            <a:ext cx="2481942" cy="4542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890817" y="6114644"/>
            <a:ext cx="7409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HACER QUE LA PÁGINA DEL LOG IN NO HAGA SCROLL, ES DECIR QUE MIRÁNDOLO DESDE EL 100% NO BAJE LA PANTALLA con </a:t>
            </a:r>
            <a:r>
              <a:rPr lang="es-MX" dirty="0" err="1" smtClean="0"/>
              <a:t>scroll</a:t>
            </a:r>
            <a:r>
              <a:rPr lang="es-MX" dirty="0" smtClean="0"/>
              <a:t>. Probarlo en PC</a:t>
            </a:r>
            <a:endParaRPr lang="es-MX" dirty="0"/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180117" y="4173543"/>
            <a:ext cx="1052283" cy="18117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926114" y="5804209"/>
            <a:ext cx="84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PONER CUADRITO QUE MUESTRE Y DIGA “MOSTRAR CONTRASEÑA)</a:t>
            </a:r>
            <a:endParaRPr lang="es-MX" dirty="0"/>
          </a:p>
        </p:txBody>
      </p:sp>
      <p:sp>
        <p:nvSpPr>
          <p:cNvPr id="2" name="Rectángulo redondeado 1"/>
          <p:cNvSpPr/>
          <p:nvPr/>
        </p:nvSpPr>
        <p:spPr>
          <a:xfrm>
            <a:off x="1246415" y="2367704"/>
            <a:ext cx="2137228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210461" y="5683236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9477434" y="5498986"/>
            <a:ext cx="2137228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650" r="50579" b="415"/>
          <a:stretch/>
        </p:blipFill>
        <p:spPr>
          <a:xfrm>
            <a:off x="239584" y="132933"/>
            <a:ext cx="11529629" cy="579125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3653" y="794084"/>
            <a:ext cx="9615560" cy="7940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de flecha 9"/>
          <p:cNvCxnSpPr>
            <a:stCxn id="12" idx="1"/>
          </p:cNvCxnSpPr>
          <p:nvPr/>
        </p:nvCxnSpPr>
        <p:spPr>
          <a:xfrm flipH="1" flipV="1">
            <a:off x="4102101" y="1894448"/>
            <a:ext cx="1879599" cy="15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930486" y="1255811"/>
            <a:ext cx="498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Poner foto como en todas las secciones.</a:t>
            </a:r>
          </a:p>
          <a:p>
            <a:r>
              <a:rPr lang="es-MX" sz="1400" dirty="0" smtClean="0"/>
              <a:t>Se las enviaremos</a:t>
            </a:r>
            <a:endParaRPr lang="es-MX" sz="1400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5181601" y="1155700"/>
            <a:ext cx="2799685" cy="25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V="1">
            <a:off x="6713621" y="3859744"/>
            <a:ext cx="1668379" cy="471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 flipH="1">
            <a:off x="5981700" y="3478246"/>
            <a:ext cx="76200" cy="142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5981700" y="1894448"/>
            <a:ext cx="498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Cambiar el texto por: Denuncias y sugerencias</a:t>
            </a:r>
            <a:endParaRPr lang="es-MX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2362200" y="2290084"/>
            <a:ext cx="92583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600" dirty="0"/>
              <a:t>En Elektron estamos abiertos a escucharte en todo momento. Es por eso que queremos dejar este buzón electrónico para que nos </a:t>
            </a:r>
            <a:r>
              <a:rPr lang="es-MX" sz="1600" dirty="0" smtClean="0"/>
              <a:t>hagas alguna sugerencia, comentario o que nos platiques </a:t>
            </a:r>
            <a:r>
              <a:rPr lang="es-MX" sz="1600" dirty="0"/>
              <a:t>si reconoces o identificas alguna mala práctica de alguien que pudiera atentar contra el patrimonio de la empresa, o contra el riesgo tuyo o de algún compañero. Los comentarios que plasmes aquí llegarán directamente al gerente de área que selecciones y serán atendidos por él personalmente. Ten la confianza que se indagará en el caso sin afectar tu trabajo, agradeciendo tu confianza por ayudarnos a mejorar. ¡Solo tú puedes ayudarnos a mejorar!. Gracias.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845030" y="5139361"/>
            <a:ext cx="45369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600" dirty="0" smtClean="0"/>
              <a:t>Agregar como un área más a seleccionar DCH</a:t>
            </a:r>
            <a:endParaRPr lang="es-MX" sz="16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4864889" y="4165085"/>
            <a:ext cx="498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Poner ahora este texto</a:t>
            </a:r>
            <a:endParaRPr lang="es-MX" sz="1400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7892386" y="5211509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864889" y="868195"/>
            <a:ext cx="3981199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9407716" y="3765609"/>
            <a:ext cx="2193799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9487515" y="1868507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6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4852" r="49707"/>
          <a:stretch/>
        </p:blipFill>
        <p:spPr>
          <a:xfrm>
            <a:off x="419100" y="0"/>
            <a:ext cx="11772900" cy="5895018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639047" y="5201806"/>
            <a:ext cx="498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Poner ahora este texto</a:t>
            </a:r>
            <a:endParaRPr lang="es-MX" sz="1400" dirty="0"/>
          </a:p>
        </p:txBody>
      </p:sp>
      <p:sp>
        <p:nvSpPr>
          <p:cNvPr id="3" name="Rectángulo 2"/>
          <p:cNvSpPr/>
          <p:nvPr/>
        </p:nvSpPr>
        <p:spPr>
          <a:xfrm>
            <a:off x="2406316" y="733926"/>
            <a:ext cx="9649326" cy="1660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Mi perfil (agregar foto que les mandemos). Aquí llegas cuanto tocas la carita</a:t>
            </a:r>
            <a:endParaRPr lang="es-MX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 flipV="1">
            <a:off x="10407316" y="493295"/>
            <a:ext cx="685800" cy="11550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054642" y="2474600"/>
            <a:ext cx="389923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1"/>
                </a:solidFill>
              </a:rPr>
              <a:t>Mi perfil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054642" y="3004522"/>
            <a:ext cx="3899234" cy="20313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Nombre: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/>
              <a:t> </a:t>
            </a:r>
            <a:r>
              <a:rPr lang="es-MX" dirty="0" smtClean="0"/>
              <a:t>Fecha de Ingreso: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NSS: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Número de Nomina 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RFC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Curp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156408" y="2482950"/>
            <a:ext cx="389923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1"/>
                </a:solidFill>
              </a:rPr>
              <a:t>Mis Postulaciones 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156408" y="3012872"/>
            <a:ext cx="3899234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Jefe de Almacén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Coordinador de </a:t>
            </a:r>
            <a:r>
              <a:rPr lang="es-MX" dirty="0" err="1" smtClean="0"/>
              <a:t>sursales</a:t>
            </a:r>
            <a:endParaRPr lang="es-MX" dirty="0" smtClean="0"/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Almacenista</a:t>
            </a:r>
          </a:p>
          <a:p>
            <a:endParaRPr lang="es-MX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508082" y="5146074"/>
            <a:ext cx="55475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1"/>
                </a:solidFill>
              </a:rPr>
              <a:t>Mi Pasaporte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508082" y="5661482"/>
            <a:ext cx="5547560" cy="6463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Ud. Tiene 12,000 Puntos</a:t>
            </a:r>
          </a:p>
          <a:p>
            <a:endParaRPr lang="es-MX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406316" y="5170773"/>
            <a:ext cx="389923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1"/>
                </a:solidFill>
              </a:rPr>
              <a:t>Mis Cursos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406316" y="5700695"/>
            <a:ext cx="3899234" cy="20313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Acomodo de almacén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Seguridad e Higiene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5´S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Design</a:t>
            </a:r>
            <a:r>
              <a:rPr lang="es-MX" dirty="0" smtClean="0"/>
              <a:t> </a:t>
            </a:r>
            <a:r>
              <a:rPr lang="es-MX" dirty="0" err="1" smtClean="0"/>
              <a:t>thinking</a:t>
            </a:r>
            <a:endParaRPr lang="es-MX" dirty="0" smtClean="0"/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Responsabilidad</a:t>
            </a:r>
          </a:p>
          <a:p>
            <a:pPr marL="342900" indent="-342900">
              <a:buFont typeface="+mj-lt"/>
              <a:buAutoNum type="arabicPeriod"/>
            </a:pPr>
            <a:endParaRPr lang="es-MX" dirty="0" smtClean="0"/>
          </a:p>
          <a:p>
            <a:endParaRPr lang="es-MX" dirty="0"/>
          </a:p>
        </p:txBody>
      </p:sp>
      <p:pic>
        <p:nvPicPr>
          <p:cNvPr id="1026" name="Picture 2" descr="https://lh3.googleusercontent.com/-bXumZZ2mljA/VoQO3lRKpxI/AAAAAAAAAq4/GoNyQ8-6ZEoh47Jz78SFTIy79pty-hJ6wCEw/w140-h140-p/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84" y="2474600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/>
          <p:cNvSpPr txBox="1"/>
          <p:nvPr/>
        </p:nvSpPr>
        <p:spPr>
          <a:xfrm>
            <a:off x="2518610" y="3863833"/>
            <a:ext cx="1399674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 smtClean="0"/>
              <a:t>Hernán Gómez Echeverry</a:t>
            </a:r>
            <a:endParaRPr lang="es-MX" sz="1200" b="1" dirty="0"/>
          </a:p>
        </p:txBody>
      </p:sp>
      <p:sp>
        <p:nvSpPr>
          <p:cNvPr id="29" name="CuadroTexto 28"/>
          <p:cNvSpPr txBox="1"/>
          <p:nvPr/>
        </p:nvSpPr>
        <p:spPr>
          <a:xfrm>
            <a:off x="2518610" y="4427037"/>
            <a:ext cx="1399674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 smtClean="0"/>
              <a:t>Puesto: Jefe de inteligencia comercial</a:t>
            </a:r>
            <a:endParaRPr lang="es-MX" sz="1200" b="1" dirty="0"/>
          </a:p>
        </p:txBody>
      </p:sp>
      <p:sp>
        <p:nvSpPr>
          <p:cNvPr id="30" name="CuadroTexto 29"/>
          <p:cNvSpPr txBox="1"/>
          <p:nvPr/>
        </p:nvSpPr>
        <p:spPr>
          <a:xfrm>
            <a:off x="6508082" y="6554323"/>
            <a:ext cx="55475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1"/>
                </a:solidFill>
              </a:rPr>
              <a:t>Catálogo de premios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6508082" y="6982647"/>
            <a:ext cx="5547560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/>
              <a:t>Ver catálogo de productos</a:t>
            </a:r>
            <a:endParaRPr lang="es-MX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7361010" y="1429600"/>
            <a:ext cx="3046306" cy="73035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falto que nosotros </a:t>
            </a:r>
            <a:r>
              <a:rPr lang="es-MX" dirty="0" err="1" smtClean="0">
                <a:solidFill>
                  <a:srgbClr val="FF0000"/>
                </a:solidFill>
              </a:rPr>
              <a:t>enviaramos</a:t>
            </a:r>
            <a:r>
              <a:rPr lang="es-MX" dirty="0" smtClean="0">
                <a:solidFill>
                  <a:srgbClr val="FF0000"/>
                </a:solidFill>
              </a:rPr>
              <a:t> la foto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1845939" y="2201205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96348" y="4118740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5345219" y="2798961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4" name="Rectángulo redondeado 33"/>
          <p:cNvSpPr/>
          <p:nvPr/>
        </p:nvSpPr>
        <p:spPr>
          <a:xfrm>
            <a:off x="9034808" y="2760375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5" name="Rectángulo redondeado 34"/>
          <p:cNvSpPr/>
          <p:nvPr/>
        </p:nvSpPr>
        <p:spPr>
          <a:xfrm>
            <a:off x="8348101" y="5983684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0201" y="5414996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37" name="Rectángulo redondeado 36"/>
          <p:cNvSpPr/>
          <p:nvPr/>
        </p:nvSpPr>
        <p:spPr>
          <a:xfrm>
            <a:off x="5208861" y="6721835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0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522" r="50668"/>
          <a:stretch/>
        </p:blipFill>
        <p:spPr>
          <a:xfrm>
            <a:off x="382136" y="82015"/>
            <a:ext cx="11059429" cy="5601201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2017486" y="2157046"/>
            <a:ext cx="84955" cy="4054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9942" y="6211669"/>
            <a:ext cx="5762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IGUALAR EL MISMO GROSOR DE LOS ENCABEZADOS A ESTE ENCABEZADO DEL MENÚ, YA QUE LE COMPITE AL LOGO</a:t>
            </a:r>
            <a:endParaRPr lang="es-MX" sz="1400" dirty="0"/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3692337" y="1599915"/>
            <a:ext cx="1792511" cy="852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515871" y="69917"/>
            <a:ext cx="2446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 smtClean="0">
                <a:solidFill>
                  <a:schemeClr val="bg1"/>
                </a:solidFill>
              </a:rPr>
              <a:t>ADELGAZAR EL GROSOR DE LA BARRA ROJA Y REDUCUR LA LÍNEA UN 25% ADICONAL DE LO YA ADELGAZADO .</a:t>
            </a:r>
            <a:endParaRPr lang="es-MX" sz="1100" dirty="0">
              <a:solidFill>
                <a:schemeClr val="bg1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449942" y="3012251"/>
            <a:ext cx="3055258" cy="378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505200" y="3201575"/>
            <a:ext cx="782456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MX" sz="1400" b="1" dirty="0" smtClean="0">
                <a:solidFill>
                  <a:schemeClr val="bg1"/>
                </a:solidFill>
              </a:rPr>
              <a:t>MANTENER LA BARRA DE MENÚS SOLO CON LOS ICONOS Y AL MOMENTO DE PASAR EL PUNTERO QUE SE DESPLASE HACIA LA DERECHA.</a:t>
            </a:r>
            <a:endParaRPr lang="es-MX" sz="1400" b="1" dirty="0">
              <a:solidFill>
                <a:schemeClr val="bg1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 flipV="1">
            <a:off x="973015" y="4121685"/>
            <a:ext cx="3990871" cy="15615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4588592" y="5730034"/>
            <a:ext cx="782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REDUCIR LA FUENTE A -2PTS Y </a:t>
            </a:r>
            <a:r>
              <a:rPr lang="es-MX" sz="1400" b="1" dirty="0" smtClean="0"/>
              <a:t>CUIDAR LOS MARGENES QUE DEBERAN ESTAR ALINEADOS ENTRE LA PRIMERA LETRA DE CADA FILA</a:t>
            </a:r>
            <a:endParaRPr lang="es-MX" sz="1400" b="1" dirty="0"/>
          </a:p>
        </p:txBody>
      </p:sp>
      <p:cxnSp>
        <p:nvCxnSpPr>
          <p:cNvPr id="19" name="Conector recto de flecha 18"/>
          <p:cNvCxnSpPr/>
          <p:nvPr/>
        </p:nvCxnSpPr>
        <p:spPr>
          <a:xfrm flipH="1" flipV="1">
            <a:off x="3505200" y="151404"/>
            <a:ext cx="21343" cy="59721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/>
          <p:nvPr/>
        </p:nvCxnSpPr>
        <p:spPr>
          <a:xfrm flipV="1">
            <a:off x="9353550" y="266700"/>
            <a:ext cx="428625" cy="1032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6784601" y="115573"/>
            <a:ext cx="290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>
                <a:solidFill>
                  <a:schemeClr val="bg1"/>
                </a:solidFill>
              </a:rPr>
              <a:t>HACER LOS NÚMEROS Y EL CUADRO UN POQUITO MÁS PEQUEÑOS, LE COMPITE A LA FOTO</a:t>
            </a:r>
            <a:endParaRPr lang="es-MX" sz="1200" dirty="0">
              <a:solidFill>
                <a:schemeClr val="bg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7596675" y="513555"/>
            <a:ext cx="2137228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3837416" y="626037"/>
            <a:ext cx="2137228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2480668" y="2880641"/>
            <a:ext cx="2137228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5118477" y="5376108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558953" y="6399677"/>
            <a:ext cx="3315980" cy="554287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ADELGAZADO PERO NO ALINEADO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5346" r="49854"/>
          <a:stretch/>
        </p:blipFill>
        <p:spPr>
          <a:xfrm>
            <a:off x="533400" y="44484"/>
            <a:ext cx="10858500" cy="5421324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1831783" y="2286000"/>
            <a:ext cx="1662009" cy="371153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0871" y="5997531"/>
            <a:ext cx="1104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rgbClr val="FF0000"/>
                </a:solidFill>
              </a:rPr>
              <a:t>BRUNO: ME INFORMA SISTEMAS QUE SERÁ MUY DIFÍCIL QUE CON EL FORTINET PUEDA VER LOS VIDEOS DEL CANAL. ASÍ QUE SUGIERE QUE CREES UNA VENTANA ALTERNA PARA SUBIR LOS VIDEOS AL SERVIDOR Y QUE SE REPORDUZCAN OFFLINE SIN PROLEMAS. QUÉ DICES?</a:t>
            </a:r>
            <a:endParaRPr lang="es-MX" sz="1400" dirty="0">
              <a:solidFill>
                <a:srgbClr val="FF0000"/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1663700" y="3390901"/>
            <a:ext cx="1841500" cy="175285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505200" y="3201575"/>
            <a:ext cx="782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>
                <a:solidFill>
                  <a:schemeClr val="bg1"/>
                </a:solidFill>
              </a:rPr>
              <a:t>CAMBIAR NOMBRE DE LA SECCIÓN A “DENUNCIAS Y SUGERENCIAS”</a:t>
            </a:r>
            <a:endParaRPr lang="es-MX" sz="1400" b="1" dirty="0">
              <a:solidFill>
                <a:schemeClr val="bg1"/>
              </a:solidFill>
            </a:endParaRPr>
          </a:p>
        </p:txBody>
      </p:sp>
      <p:cxnSp>
        <p:nvCxnSpPr>
          <p:cNvPr id="15" name="Conector recto de flecha 14"/>
          <p:cNvCxnSpPr>
            <a:stCxn id="16" idx="1"/>
          </p:cNvCxnSpPr>
          <p:nvPr/>
        </p:nvCxnSpPr>
        <p:spPr>
          <a:xfrm flipH="1" flipV="1">
            <a:off x="2222501" y="5420013"/>
            <a:ext cx="2366091" cy="463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4588592" y="5730034"/>
            <a:ext cx="782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QUITAR PARA SIEMPRE CONTROL DE ASISTENCIA (BOTON Y HIPERV.)</a:t>
            </a:r>
            <a:endParaRPr lang="es-MX" sz="1400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H="1" flipV="1">
            <a:off x="1663700" y="3784600"/>
            <a:ext cx="4114801" cy="1778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683392" y="5456931"/>
            <a:ext cx="782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CAMBIAR EL NOMBRE DE VACANTES POR: “DCH”</a:t>
            </a:r>
            <a:endParaRPr lang="es-MX" sz="1400" b="1" dirty="0"/>
          </a:p>
        </p:txBody>
      </p:sp>
      <p:sp>
        <p:nvSpPr>
          <p:cNvPr id="27" name="CuadroTexto 26"/>
          <p:cNvSpPr txBox="1"/>
          <p:nvPr/>
        </p:nvSpPr>
        <p:spPr>
          <a:xfrm>
            <a:off x="0" y="6481168"/>
            <a:ext cx="6797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CAMBIAR EL NOMBRE DE LA SECCIÓN POR: “POLÍTICAS, PROCESOS Y FORMATOS”</a:t>
            </a:r>
            <a:endParaRPr lang="es-MX" sz="1400" dirty="0"/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109245" y="1756612"/>
            <a:ext cx="660777" cy="48487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2"/>
          <p:cNvSpPr/>
          <p:nvPr/>
        </p:nvSpPr>
        <p:spPr>
          <a:xfrm>
            <a:off x="4896693" y="2865559"/>
            <a:ext cx="5519122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ESTÁ HECHO FALTA LA PALABRA “SUGERENCIAS”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9347201" y="5298846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9595673" y="6273004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6124253" y="6422126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7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4644" r="50529"/>
          <a:stretch/>
        </p:blipFill>
        <p:spPr>
          <a:xfrm>
            <a:off x="449942" y="94651"/>
            <a:ext cx="11043558" cy="5635382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8374355" y="2395030"/>
            <a:ext cx="3441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>
                <a:solidFill>
                  <a:schemeClr val="bg1"/>
                </a:solidFill>
              </a:rPr>
              <a:t>REDUCIR UN POCO ESTE ESPACIO ESTÁ MUY GRANDE. QUIZÁ PEGAR MÁS A LA FOTO EL CORREO</a:t>
            </a:r>
            <a:endParaRPr lang="es-MX" sz="1400" dirty="0">
              <a:solidFill>
                <a:schemeClr val="bg1"/>
              </a:solidFill>
            </a:endParaRPr>
          </a:p>
        </p:txBody>
      </p:sp>
      <p:cxnSp>
        <p:nvCxnSpPr>
          <p:cNvPr id="20" name="Conector recto de flecha 19"/>
          <p:cNvCxnSpPr/>
          <p:nvPr/>
        </p:nvCxnSpPr>
        <p:spPr>
          <a:xfrm flipH="1" flipV="1">
            <a:off x="4336026" y="4226996"/>
            <a:ext cx="1148822" cy="3871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484848" y="4460245"/>
            <a:ext cx="782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ACTIVAR EL BOTON DE VER CUMPLEAÑOS Y QUE SE DESPLIEGUE LA IMAGEN</a:t>
            </a:r>
            <a:endParaRPr lang="es-MX" sz="1400" b="1" dirty="0"/>
          </a:p>
        </p:txBody>
      </p:sp>
      <p:cxnSp>
        <p:nvCxnSpPr>
          <p:cNvPr id="17" name="Conector recto de flecha 16"/>
          <p:cNvCxnSpPr/>
          <p:nvPr/>
        </p:nvCxnSpPr>
        <p:spPr>
          <a:xfrm flipV="1">
            <a:off x="7505700" y="5461001"/>
            <a:ext cx="2006600" cy="6335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920579" y="6175164"/>
            <a:ext cx="7824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HACER EL TAMAÑO DE LA FUENTE UN POQUITO MÁS PEQUEÑO Y ALINEAR EL ICONO CON EL NOMBRE. POR CIERTO YA SE VEN LOS USUARIOS EN EL CHAT O YA ESTÁ AL 100% FUNCIONANDO?</a:t>
            </a:r>
            <a:endParaRPr lang="es-MX" sz="1400" b="1" dirty="0"/>
          </a:p>
        </p:txBody>
      </p:sp>
      <p:sp>
        <p:nvSpPr>
          <p:cNvPr id="8" name="Rectángulo redondeado 7"/>
          <p:cNvSpPr/>
          <p:nvPr/>
        </p:nvSpPr>
        <p:spPr>
          <a:xfrm>
            <a:off x="5379293" y="4095705"/>
            <a:ext cx="5519122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PERO EL TEXTO NO ALINEADO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6226019" y="5770189"/>
            <a:ext cx="5519122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PERO EL TEXTO NO  ESTÁ ALINEADO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2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5625" b="4812"/>
          <a:stretch/>
        </p:blipFill>
        <p:spPr>
          <a:xfrm>
            <a:off x="0" y="0"/>
            <a:ext cx="12199979" cy="5457371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2017486" y="914400"/>
            <a:ext cx="4862285" cy="5297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9942" y="6211669"/>
            <a:ext cx="56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YA CHECARON LO DE LA AGENDA DE GOOGLE PARA SINCRONIZARLO?</a:t>
            </a:r>
            <a:endParaRPr lang="es-MX" sz="14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2928193" y="5812193"/>
            <a:ext cx="5519122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6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4596" r="50628"/>
          <a:stretch/>
        </p:blipFill>
        <p:spPr>
          <a:xfrm>
            <a:off x="696686" y="226141"/>
            <a:ext cx="10694424" cy="5471257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696686" y="4660490"/>
            <a:ext cx="4553740" cy="1551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EN ORGANIZACIÓN: COLOCAR IMAGEN QUE LES ENVIAMOS EN ALTA RESOLUCÍN Y QUITAR ESTOS SCREENSHOTS</a:t>
            </a:r>
            <a:endParaRPr lang="es-MX" sz="14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6350000" y="5219700"/>
            <a:ext cx="4622799" cy="11263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HECHO, pero por favor que las flechas de los costados te lleven a ver la siguientes imagen: misión, visón y valores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951" t="12288" r="50562" b="1"/>
          <a:stretch/>
        </p:blipFill>
        <p:spPr>
          <a:xfrm>
            <a:off x="267343" y="324464"/>
            <a:ext cx="10793947" cy="5774935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3035300" y="5041900"/>
            <a:ext cx="2209800" cy="11697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NO DECARGA LA IMAGEN DEL ORGANIGRAMA</a:t>
            </a:r>
            <a:endParaRPr lang="es-MX" sz="14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3876353" y="6165819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794" r="51776"/>
          <a:stretch/>
        </p:blipFill>
        <p:spPr>
          <a:xfrm>
            <a:off x="449942" y="257279"/>
            <a:ext cx="10994806" cy="5678038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2452914" y="5041900"/>
            <a:ext cx="2792186" cy="1358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LA LETRA MUY GRANDE, REDUCIR </a:t>
            </a:r>
            <a:r>
              <a:rPr lang="es-MX" sz="1400" b="1" dirty="0" smtClean="0"/>
              <a:t>TODAS LOS HIPERVINCULOS DEL DIAGRAMA A UNA FUENTE ESTANDARIZADA</a:t>
            </a:r>
            <a:endParaRPr lang="es-MX" sz="1400" b="1" dirty="0"/>
          </a:p>
        </p:txBody>
      </p:sp>
      <p:cxnSp>
        <p:nvCxnSpPr>
          <p:cNvPr id="7" name="Conector recto de flecha 6"/>
          <p:cNvCxnSpPr>
            <a:stCxn id="11" idx="1"/>
          </p:cNvCxnSpPr>
          <p:nvPr/>
        </p:nvCxnSpPr>
        <p:spPr>
          <a:xfrm flipV="1">
            <a:off x="3367314" y="1828801"/>
            <a:ext cx="1" cy="4783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367314" y="6458857"/>
            <a:ext cx="922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smtClean="0"/>
              <a:t>EL TEXTO REGRESAR ESTÁ CORTADO Y ALINEAR</a:t>
            </a:r>
            <a:endParaRPr lang="es-MX" sz="14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7356153" y="1240526"/>
            <a:ext cx="2137228" cy="39947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SI ESTÁ HECHO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4281715" y="5676900"/>
            <a:ext cx="7163033" cy="570813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 NO TERMINADO CORRECTAMENTE La letra tiene la tipografía que les enviamos, pero está demasiada grande </a:t>
            </a:r>
            <a:r>
              <a:rPr lang="es-MX" dirty="0" err="1" smtClean="0">
                <a:solidFill>
                  <a:srgbClr val="FF0000"/>
                </a:solidFill>
              </a:rPr>
              <a:t>lal</a:t>
            </a:r>
            <a:r>
              <a:rPr lang="es-MX" dirty="0" smtClean="0">
                <a:solidFill>
                  <a:srgbClr val="FF0000"/>
                </a:solidFill>
              </a:rPr>
              <a:t> </a:t>
            </a:r>
            <a:r>
              <a:rPr lang="es-MX" dirty="0" err="1" smtClean="0">
                <a:solidFill>
                  <a:srgbClr val="FF0000"/>
                </a:solidFill>
              </a:rPr>
              <a:t>iga</a:t>
            </a:r>
            <a:endParaRPr lang="es-MX" dirty="0">
              <a:solidFill>
                <a:srgbClr val="FF0000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6929927" y="6530851"/>
            <a:ext cx="2745015" cy="399476"/>
          </a:xfrm>
          <a:prstGeom prst="roundRect">
            <a:avLst/>
          </a:prstGeom>
          <a:solidFill>
            <a:srgbClr val="44EC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FF0000"/>
                </a:solidFill>
              </a:rPr>
              <a:t>NO HAY AVANCE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1172</Words>
  <Application>Microsoft Office PowerPoint</Application>
  <PresentationFormat>Panorámica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ELEKTRON</dc:creator>
  <cp:lastModifiedBy>ELEKTRON</cp:lastModifiedBy>
  <cp:revision>39</cp:revision>
  <dcterms:created xsi:type="dcterms:W3CDTF">2016-11-28T15:29:03Z</dcterms:created>
  <dcterms:modified xsi:type="dcterms:W3CDTF">2016-12-22T17:42:21Z</dcterms:modified>
</cp:coreProperties>
</file>